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986"/>
    <a:srgbClr val="570AFF"/>
    <a:srgbClr val="1ACAFF"/>
    <a:srgbClr val="58FF51"/>
    <a:srgbClr val="FFEF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3A22-044A-4AF7-8576-A10135648BEC}" type="datetimeFigureOut">
              <a:rPr lang="en-ZA" smtClean="0"/>
              <a:t>7/17/14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163E-485E-4027-A57F-BBB48FCAAE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4480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3A22-044A-4AF7-8576-A10135648BEC}" type="datetimeFigureOut">
              <a:rPr lang="en-ZA" smtClean="0"/>
              <a:t>7/17/14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163E-485E-4027-A57F-BBB48FCAAE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0106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3A22-044A-4AF7-8576-A10135648BEC}" type="datetimeFigureOut">
              <a:rPr lang="en-ZA" smtClean="0"/>
              <a:t>7/17/14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163E-485E-4027-A57F-BBB48FCAAE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8847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3A22-044A-4AF7-8576-A10135648BEC}" type="datetimeFigureOut">
              <a:rPr lang="en-ZA" smtClean="0"/>
              <a:t>7/17/14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163E-485E-4027-A57F-BBB48FCAAE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9019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3A22-044A-4AF7-8576-A10135648BEC}" type="datetimeFigureOut">
              <a:rPr lang="en-ZA" smtClean="0"/>
              <a:t>7/17/14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163E-485E-4027-A57F-BBB48FCAAE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350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3A22-044A-4AF7-8576-A10135648BEC}" type="datetimeFigureOut">
              <a:rPr lang="en-ZA" smtClean="0"/>
              <a:t>7/17/14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163E-485E-4027-A57F-BBB48FCAAE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6504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3A22-044A-4AF7-8576-A10135648BEC}" type="datetimeFigureOut">
              <a:rPr lang="en-ZA" smtClean="0"/>
              <a:t>7/17/14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163E-485E-4027-A57F-BBB48FCAAE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5455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3A22-044A-4AF7-8576-A10135648BEC}" type="datetimeFigureOut">
              <a:rPr lang="en-ZA" smtClean="0"/>
              <a:t>7/17/14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163E-485E-4027-A57F-BBB48FCAAE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6737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3A22-044A-4AF7-8576-A10135648BEC}" type="datetimeFigureOut">
              <a:rPr lang="en-ZA" smtClean="0"/>
              <a:t>7/17/14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163E-485E-4027-A57F-BBB48FCAAE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7756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3A22-044A-4AF7-8576-A10135648BEC}" type="datetimeFigureOut">
              <a:rPr lang="en-ZA" smtClean="0"/>
              <a:t>7/17/14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163E-485E-4027-A57F-BBB48FCAAE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7368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3A22-044A-4AF7-8576-A10135648BEC}" type="datetimeFigureOut">
              <a:rPr lang="en-ZA" smtClean="0"/>
              <a:t>7/17/14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163E-485E-4027-A57F-BBB48FCAAE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6258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A3A22-044A-4AF7-8576-A10135648BEC}" type="datetimeFigureOut">
              <a:rPr lang="en-ZA" smtClean="0"/>
              <a:t>7/17/14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B163E-485E-4027-A57F-BBB48FCAAED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2334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jpe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5" Type="http://schemas.openxmlformats.org/officeDocument/2006/relationships/image" Target="../media/image4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5" Type="http://schemas.openxmlformats.org/officeDocument/2006/relationships/image" Target="../media/image4.png"/><Relationship Id="rId6" Type="http://schemas.openxmlformats.org/officeDocument/2006/relationships/image" Target="../media/image9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5" Type="http://schemas.openxmlformats.org/officeDocument/2006/relationships/image" Target="../media/image4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5" Type="http://schemas.openxmlformats.org/officeDocument/2006/relationships/image" Target="../media/image4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5" Type="http://schemas.openxmlformats.org/officeDocument/2006/relationships/image" Target="../media/image4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5" Type="http://schemas.openxmlformats.org/officeDocument/2006/relationships/image" Target="../media/image4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8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470025"/>
          </a:xfrm>
        </p:spPr>
        <p:txBody>
          <a:bodyPr>
            <a:normAutofit/>
          </a:bodyPr>
          <a:lstStyle/>
          <a:p>
            <a:r>
              <a:rPr lang="en-ZA" sz="7200" b="1" dirty="0" err="1" smtClean="0"/>
              <a:t>Thembela</a:t>
            </a:r>
            <a:endParaRPr lang="en-ZA" sz="7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ZA" sz="4400" b="1" dirty="0" smtClean="0">
                <a:solidFill>
                  <a:schemeClr val="bg1"/>
                </a:solidFill>
              </a:rPr>
              <a:t>My dream is to be a police man</a:t>
            </a:r>
            <a:endParaRPr lang="en-ZA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4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000">
        <p14:reveal/>
      </p:transition>
    </mc:Choice>
    <mc:Fallback>
      <p:transition xmlns:p14="http://schemas.microsoft.com/office/powerpoint/2010/main" spd="slow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9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I </a:t>
            </a:r>
            <a:r>
              <a:rPr lang="en-ZA" dirty="0" smtClean="0"/>
              <a:t>know </a:t>
            </a:r>
            <a:r>
              <a:rPr lang="en-ZA" dirty="0" smtClean="0"/>
              <a:t>police they </a:t>
            </a:r>
            <a:r>
              <a:rPr lang="en-ZA" dirty="0" smtClean="0"/>
              <a:t>use</a:t>
            </a:r>
            <a:r>
              <a:rPr lang="en-ZA" dirty="0" smtClean="0"/>
              <a:t> </a:t>
            </a:r>
            <a:r>
              <a:rPr lang="en-ZA" dirty="0" smtClean="0"/>
              <a:t>guns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7129" y="1631623"/>
            <a:ext cx="4675625" cy="452596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3563888" cy="2432354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3732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7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0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It is </a:t>
            </a:r>
            <a:r>
              <a:rPr lang="en-ZA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important to be a police man </a:t>
            </a:r>
            <a:r>
              <a:rPr lang="en-ZA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because </a:t>
            </a:r>
            <a:r>
              <a:rPr lang="en-ZA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they care</a:t>
            </a:r>
            <a:endParaRPr lang="en-ZA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27809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74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8000">
        <p14:reveal/>
      </p:transition>
    </mc:Choice>
    <mc:Fallback>
      <p:transition xmlns:p14="http://schemas.microsoft.com/office/powerpoint/2010/main" spd="slow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C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Police man make R13000 a month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4747" y="1573915"/>
            <a:ext cx="5136274" cy="4525963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5517232"/>
            <a:ext cx="812800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24" y="1484784"/>
            <a:ext cx="2078736" cy="299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36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smtClean="0"/>
              <a:t>There </a:t>
            </a:r>
            <a:r>
              <a:rPr lang="en-ZA" dirty="0" smtClean="0"/>
              <a:t>are</a:t>
            </a:r>
            <a:r>
              <a:rPr lang="en-ZA" dirty="0" smtClean="0"/>
              <a:t> </a:t>
            </a:r>
            <a:r>
              <a:rPr lang="en-ZA" dirty="0" smtClean="0"/>
              <a:t>six colleges in all </a:t>
            </a:r>
            <a:r>
              <a:rPr lang="en-ZA" dirty="0" smtClean="0"/>
              <a:t>and you have six </a:t>
            </a:r>
            <a:r>
              <a:rPr lang="en-ZA" dirty="0" smtClean="0"/>
              <a:t>months of training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84784"/>
            <a:ext cx="6034617" cy="4525963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124744"/>
            <a:ext cx="812800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2564904"/>
            <a:ext cx="2592288" cy="243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4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xmlns:p14="http://schemas.microsoft.com/office/powerpoint/2010/main"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FF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en-ZA" dirty="0" smtClean="0"/>
              <a:t>South african police officers on duty genorally carry 889mm pistol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988840"/>
            <a:ext cx="6034617" cy="4525963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32849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14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1000">
        <p14:reveal/>
      </p:transition>
    </mc:Choice>
    <mc:Fallback>
      <p:transition xmlns:p14="http://schemas.microsoft.com/office/powerpoint/2010/main" spd="slow" advClick="0" advTm="11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ZA" b="1" spc="150" dirty="0" smtClean="0">
                <a:ln w="11430"/>
                <a:solidFill>
                  <a:srgbClr val="00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Police </a:t>
            </a:r>
            <a:r>
              <a:rPr lang="en-ZA" b="1" spc="150" dirty="0" smtClean="0">
                <a:ln w="11430"/>
                <a:solidFill>
                  <a:srgbClr val="00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officers </a:t>
            </a:r>
            <a:r>
              <a:rPr lang="en-ZA" b="1" spc="150" dirty="0" smtClean="0">
                <a:ln w="11430"/>
                <a:solidFill>
                  <a:srgbClr val="00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wear a light blue uniform</a:t>
            </a:r>
            <a:endParaRPr lang="en-ZA" b="1" spc="150" dirty="0">
              <a:ln w="11430"/>
              <a:solidFill>
                <a:srgbClr val="0000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4636" y="1789940"/>
            <a:ext cx="4992258" cy="4525963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49411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21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Police man help </a:t>
            </a:r>
            <a:r>
              <a:rPr lang="en-ZA" dirty="0" smtClean="0"/>
              <a:t>protect </a:t>
            </a:r>
            <a:r>
              <a:rPr lang="en-ZA" dirty="0" smtClean="0"/>
              <a:t>people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44824"/>
            <a:ext cx="6034617" cy="4525963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29249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02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CC0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CC0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313" y="798951"/>
            <a:ext cx="4306425" cy="4525963"/>
          </a:xfrm>
        </p:spPr>
      </p:pic>
      <p:sp>
        <p:nvSpPr>
          <p:cNvPr id="3" name="TextBox 2"/>
          <p:cNvSpPr txBox="1"/>
          <p:nvPr/>
        </p:nvSpPr>
        <p:spPr>
          <a:xfrm>
            <a:off x="5724128" y="1340768"/>
            <a:ext cx="22322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 still want to know about saftey </a:t>
            </a:r>
            <a:endParaRPr lang="en-ZA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6216" y="48691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47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xmlns:p14="http://schemas.microsoft.com/office/powerpoint/2010/main"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74</Words>
  <Application>Microsoft Macintosh PowerPoint</Application>
  <PresentationFormat>On-screen Show (4:3)</PresentationFormat>
  <Paragraphs>10</Paragraphs>
  <Slides>9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Thembela</vt:lpstr>
      <vt:lpstr>I know police they use guns</vt:lpstr>
      <vt:lpstr>It is important to be a police man because they care</vt:lpstr>
      <vt:lpstr>Police man make R13000 a month</vt:lpstr>
      <vt:lpstr>There are six colleges in all and you have six months of training</vt:lpstr>
      <vt:lpstr>South african police officers on duty genorally carry 889mm pistol</vt:lpstr>
      <vt:lpstr>Police officers wear a light blue uniform</vt:lpstr>
      <vt:lpstr>Police man help protect people</vt:lpstr>
      <vt:lpstr>PowerPoint Presentation</vt:lpstr>
    </vt:vector>
  </TitlesOfParts>
  <Company>Schools Programme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</dc:title>
  <dc:creator>Learner</dc:creator>
  <cp:lastModifiedBy>Dana Ostrander</cp:lastModifiedBy>
  <cp:revision>15</cp:revision>
  <dcterms:created xsi:type="dcterms:W3CDTF">2014-07-15T08:37:27Z</dcterms:created>
  <dcterms:modified xsi:type="dcterms:W3CDTF">2014-07-17T08:00:59Z</dcterms:modified>
</cp:coreProperties>
</file>