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206" autoAdjust="0"/>
  </p:normalViewPr>
  <p:slideViewPr>
    <p:cSldViewPr>
      <p:cViewPr varScale="1">
        <p:scale>
          <a:sx n="59" d="100"/>
          <a:sy n="59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A382F-6380-46FA-A97F-C6C9F1D12263}" type="datetimeFigureOut">
              <a:rPr lang="en-ZA" smtClean="0"/>
              <a:t>2014/07/17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86160-DF9B-411B-9CBC-0F9CF4DB6B9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00541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ZA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I live in </a:t>
            </a:r>
            <a:r>
              <a:rPr kumimoji="0" lang="en-ZA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Cintsa</a:t>
            </a:r>
            <a:r>
              <a:rPr kumimoji="0" lang="en-ZA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 East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ZA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And am 18 years-old.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ZA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I am a Surfer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86160-DF9B-411B-9CBC-0F9CF4DB6B93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45876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I want to be like </a:t>
            </a:r>
            <a:r>
              <a:rPr lang="en-ZA" smtClean="0"/>
              <a:t>Kelly</a:t>
            </a:r>
            <a:r>
              <a:rPr lang="en-ZA" baseline="0" smtClean="0"/>
              <a:t> Slater </a:t>
            </a:r>
            <a:r>
              <a:rPr lang="en-ZA" smtClean="0"/>
              <a:t>cause </a:t>
            </a:r>
            <a:r>
              <a:rPr lang="en-ZA" dirty="0" smtClean="0"/>
              <a:t>he is a hero on surfing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86160-DF9B-411B-9CBC-0F9CF4DB6B93}" type="slidenum">
              <a:rPr lang="en-ZA" smtClean="0"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02047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C2361FFA-53BA-4080-B0A5-259489DD58CC}" type="datetimeFigureOut">
              <a:rPr lang="en-ZA" smtClean="0"/>
              <a:t>2014/07/17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895F-553C-4D94-817A-088360300B7A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61FFA-53BA-4080-B0A5-259489DD58CC}" type="datetimeFigureOut">
              <a:rPr lang="en-ZA" smtClean="0"/>
              <a:t>2014/07/17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895F-553C-4D94-817A-088360300B7A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61FFA-53BA-4080-B0A5-259489DD58CC}" type="datetimeFigureOut">
              <a:rPr lang="en-ZA" smtClean="0"/>
              <a:t>2014/07/17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895F-553C-4D94-817A-088360300B7A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61FFA-53BA-4080-B0A5-259489DD58CC}" type="datetimeFigureOut">
              <a:rPr lang="en-ZA" smtClean="0"/>
              <a:t>2014/07/17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895F-553C-4D94-817A-088360300B7A}" type="slidenum">
              <a:rPr lang="en-ZA" smtClean="0"/>
              <a:t>‹#›</a:t>
            </a:fld>
            <a:endParaRPr lang="en-ZA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61FFA-53BA-4080-B0A5-259489DD58CC}" type="datetimeFigureOut">
              <a:rPr lang="en-ZA" smtClean="0"/>
              <a:t>2014/07/17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895F-553C-4D94-817A-088360300B7A}" type="slidenum">
              <a:rPr lang="en-ZA" smtClean="0"/>
              <a:t>‹#›</a:t>
            </a:fld>
            <a:endParaRPr lang="en-Z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61FFA-53BA-4080-B0A5-259489DD58CC}" type="datetimeFigureOut">
              <a:rPr lang="en-ZA" smtClean="0"/>
              <a:t>2014/07/17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895F-553C-4D94-817A-088360300B7A}" type="slidenum">
              <a:rPr lang="en-ZA" smtClean="0"/>
              <a:t>‹#›</a:t>
            </a:fld>
            <a:endParaRPr lang="en-ZA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61FFA-53BA-4080-B0A5-259489DD58CC}" type="datetimeFigureOut">
              <a:rPr lang="en-ZA" smtClean="0"/>
              <a:t>2014/07/17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895F-553C-4D94-817A-088360300B7A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61FFA-53BA-4080-B0A5-259489DD58CC}" type="datetimeFigureOut">
              <a:rPr lang="en-ZA" smtClean="0"/>
              <a:t>2014/07/17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895F-553C-4D94-817A-088360300B7A}" type="slidenum">
              <a:rPr lang="en-ZA" smtClean="0"/>
              <a:t>‹#›</a:t>
            </a:fld>
            <a:endParaRPr lang="en-Z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61FFA-53BA-4080-B0A5-259489DD58CC}" type="datetimeFigureOut">
              <a:rPr lang="en-ZA" smtClean="0"/>
              <a:t>2014/07/17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895F-553C-4D94-817A-088360300B7A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61FFA-53BA-4080-B0A5-259489DD58CC}" type="datetimeFigureOut">
              <a:rPr lang="en-ZA" smtClean="0"/>
              <a:t>2014/07/17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895F-553C-4D94-817A-088360300B7A}" type="slidenum">
              <a:rPr lang="en-ZA" smtClean="0"/>
              <a:t>‹#›</a:t>
            </a:fld>
            <a:endParaRPr lang="en-Z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61FFA-53BA-4080-B0A5-259489DD58CC}" type="datetimeFigureOut">
              <a:rPr lang="en-ZA" smtClean="0"/>
              <a:t>2014/07/17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895F-553C-4D94-817A-088360300B7A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2361FFA-53BA-4080-B0A5-259489DD58CC}" type="datetimeFigureOut">
              <a:rPr lang="en-ZA" smtClean="0"/>
              <a:t>2014/07/17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85A895F-553C-4D94-817A-088360300B7A}" type="slidenum">
              <a:rPr lang="en-ZA" smtClean="0"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SANDILE PAKAMILE</a:t>
            </a:r>
            <a:br>
              <a:rPr lang="en-ZA" dirty="0" smtClean="0"/>
            </a:b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2924944"/>
            <a:ext cx="6400800" cy="1194048"/>
          </a:xfrm>
        </p:spPr>
        <p:txBody>
          <a:bodyPr>
            <a:normAutofit fontScale="40000" lnSpcReduction="20000"/>
          </a:bodyPr>
          <a:lstStyle/>
          <a:p>
            <a:r>
              <a:rPr lang="en-ZA" sz="12800" dirty="0" smtClean="0"/>
              <a:t> </a:t>
            </a:r>
            <a:endParaRPr lang="en-ZA" sz="12800" dirty="0" smtClean="0"/>
          </a:p>
          <a:p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704301"/>
            <a:ext cx="3563888" cy="26729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797183"/>
            <a:ext cx="3316203" cy="248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38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I WANT TO BE A  SURFER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85585"/>
            <a:ext cx="3816424" cy="288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92896"/>
            <a:ext cx="2520280" cy="288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42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MY LOVE FOR SURFING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92291"/>
            <a:ext cx="2664296" cy="1368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469449"/>
            <a:ext cx="3096344" cy="1463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883056"/>
            <a:ext cx="2781300" cy="1512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613" y="3926957"/>
            <a:ext cx="2485054" cy="1480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46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SALARYS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92896"/>
            <a:ext cx="230425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4" y="2492896"/>
            <a:ext cx="1991469" cy="194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2" y="2492895"/>
            <a:ext cx="1800201" cy="194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217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MY BEST BOARD ON A CONTEST</a:t>
            </a:r>
            <a:endParaRPr lang="en-Z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68969" y="1010861"/>
            <a:ext cx="180020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168" y="2460112"/>
            <a:ext cx="122413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803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THE WAY I GET SPONSOR’S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20888"/>
            <a:ext cx="2952328" cy="151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679" y="2420888"/>
            <a:ext cx="3384375" cy="129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2" y="3933055"/>
            <a:ext cx="3240360" cy="1368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933056"/>
            <a:ext cx="2520280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244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MY ROLE MODEL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578324"/>
            <a:ext cx="2520280" cy="157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359" y="2333052"/>
            <a:ext cx="3600400" cy="3024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4149080"/>
            <a:ext cx="2664297" cy="1296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63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OTHER THING I WANT TO be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92896"/>
            <a:ext cx="2016224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492896"/>
            <a:ext cx="1944216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492896"/>
            <a:ext cx="2016224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226222"/>
            <a:ext cx="313234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4235611"/>
            <a:ext cx="3132348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182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99</TotalTime>
  <Words>64</Words>
  <Application>Microsoft Office PowerPoint</Application>
  <PresentationFormat>On-screen Show (4:3)</PresentationFormat>
  <Paragraphs>15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Couture</vt:lpstr>
      <vt:lpstr>SANDILE PAKAMILE </vt:lpstr>
      <vt:lpstr>I WANT TO BE A  SURFER</vt:lpstr>
      <vt:lpstr>MY LOVE FOR SURFING</vt:lpstr>
      <vt:lpstr>SALARYS</vt:lpstr>
      <vt:lpstr>MY BEST BOARD ON A CONTEST</vt:lpstr>
      <vt:lpstr>THE WAY I GET SPONSOR’S</vt:lpstr>
      <vt:lpstr>MY ROLE MODEL</vt:lpstr>
      <vt:lpstr>OTHER THING I WANT TO be </vt:lpstr>
    </vt:vector>
  </TitlesOfParts>
  <Company>Schools Programme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SANDILE PAKAMILE </dc:title>
  <dc:creator>Learner</dc:creator>
  <cp:lastModifiedBy>Learner</cp:lastModifiedBy>
  <cp:revision>11</cp:revision>
  <dcterms:created xsi:type="dcterms:W3CDTF">2014-07-16T07:16:40Z</dcterms:created>
  <dcterms:modified xsi:type="dcterms:W3CDTF">2014-07-17T07:01:29Z</dcterms:modified>
</cp:coreProperties>
</file>