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wmf" ContentType="image/x-wmf"/>
  <Default Extension="jpeg" ContentType="image/jpeg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-13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21190C45-AA15-444D-BB4A-337F6D056CF9}" type="datetimeFigureOut">
              <a:rPr lang="en-US"/>
              <a:pPr>
                <a:defRPr/>
              </a:pPr>
              <a:t>7/24/14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DCFA1BF7-817A-7242-A6A9-45EB2206B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262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Lil Wayne</a:t>
            </a:r>
            <a:r>
              <a:rPr lang="en-US" smtClean="0"/>
              <a:t>- Love Me or Hate 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FA1BF7-817A-7242-A6A9-45EB2206B70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15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My name is Tito and I want to be a pilot because I want to travel the world.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5370DB-DC01-FE45-A311-FC2A3FD2DCB1}" type="slidenum">
              <a:rPr lang="en-US" sz="1200">
                <a:latin typeface="Calibri" charset="0"/>
                <a:cs typeface="Arial" charset="0"/>
              </a:rPr>
              <a:pPr eaLnBrk="1" hangingPunct="1"/>
              <a:t>2</a:t>
            </a:fld>
            <a:endParaRPr lang="en-US" sz="1200"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Pilots travel the world with people.  Sometimes they travel with famous people. 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44F26B1-370C-B749-85D1-1EBB631F59CE}" type="slidenum">
              <a:rPr lang="en-US" sz="1200">
                <a:latin typeface="Calibri" charset="0"/>
                <a:cs typeface="Arial" charset="0"/>
              </a:rPr>
              <a:pPr eaLnBrk="1" hangingPunct="1"/>
              <a:t>3</a:t>
            </a:fld>
            <a:endParaRPr lang="en-US" sz="1200"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Even though I know a little about what it takes to become a pilot, I still have lots to learn. My biggest questions are: Where to find a job when you finish training? How long does training take? Who will train me to become a pilot?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EBB936-56DF-A942-A857-93646CD64FCC}" type="slidenum">
              <a:rPr lang="en-US" sz="1200">
                <a:latin typeface="Calibri" charset="0"/>
                <a:cs typeface="Arial" charset="0"/>
              </a:rPr>
              <a:pPr eaLnBrk="1" hangingPunct="1"/>
              <a:t>4</a:t>
            </a:fld>
            <a:endParaRPr lang="en-US" sz="1200"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In order to become a pilot, you need to pass grade 12, English, mathematics and physical science.</a:t>
            </a: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026C5E-4DDE-C441-9568-7B6D2143B497}" type="slidenum">
              <a:rPr lang="en-US" sz="1200">
                <a:latin typeface="Calibri" charset="0"/>
                <a:cs typeface="Arial" charset="0"/>
              </a:rPr>
              <a:pPr eaLnBrk="1" hangingPunct="1"/>
              <a:t>5</a:t>
            </a:fld>
            <a:endParaRPr lang="en-US" sz="1200"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One place you can train to become a pilot is the South African Flight Training Academy near Johannesburg. The training takes 10 to 12 months.   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5EDE629-D5D1-6145-96B7-377761D979C0}" type="slidenum">
              <a:rPr lang="en-US" sz="1200">
                <a:latin typeface="Calibri" charset="0"/>
                <a:cs typeface="Arial" charset="0"/>
              </a:rPr>
              <a:pPr eaLnBrk="1" hangingPunct="1"/>
              <a:t>6</a:t>
            </a:fld>
            <a:endParaRPr lang="en-US" sz="1200"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When I finish, I want to work for South African Airways.  This is one of the places you can work as a pilot.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083003-981C-6348-9CB0-72A2CCC8CF40}" type="slidenum">
              <a:rPr lang="en-US" sz="1200">
                <a:latin typeface="Calibri" charset="0"/>
                <a:cs typeface="Arial" charset="0"/>
              </a:rPr>
              <a:pPr eaLnBrk="1" hangingPunct="1"/>
              <a:t>7</a:t>
            </a:fld>
            <a:endParaRPr lang="en-US" sz="1200"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To reach my dream of becoming a pilot, I have to work hard and do good at school. In time, I know I can do this because becoming a pilot is my dream.</a:t>
            </a: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F5A221-F6D6-284A-8FA6-800FF0ACD108}" type="slidenum">
              <a:rPr lang="en-US" sz="1200">
                <a:latin typeface="Calibri" charset="0"/>
                <a:cs typeface="Arial" charset="0"/>
              </a:rPr>
              <a:pPr eaLnBrk="1" hangingPunct="1"/>
              <a:t>8</a:t>
            </a:fld>
            <a:endParaRPr lang="en-US" sz="1200"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E2AAA-85E8-734B-97DD-EEC7FF3D75BA}" type="datetimeFigureOut">
              <a:rPr lang="en-US"/>
              <a:pPr>
                <a:defRPr/>
              </a:pPr>
              <a:t>7/24/14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4AA07-2757-4045-BD10-9B8FF1AFD3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9362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50AE1-732C-B748-9EE0-085E9346A9F0}" type="datetimeFigureOut">
              <a:rPr lang="en-US"/>
              <a:pPr>
                <a:defRPr/>
              </a:pPr>
              <a:t>7/24/14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F7318-0FD2-DF42-A98F-170CE8235F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65195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12D27-AA7B-3541-94BD-DC3E2FB4A445}" type="datetimeFigureOut">
              <a:rPr lang="en-US"/>
              <a:pPr>
                <a:defRPr/>
              </a:pPr>
              <a:t>7/24/14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7531E-FB9F-B541-A842-D11ED1FB7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7056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F1D33-74AA-1B4C-981E-5C00EAE80B83}" type="datetimeFigureOut">
              <a:rPr lang="en-US"/>
              <a:pPr>
                <a:defRPr/>
              </a:pPr>
              <a:t>7/24/14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32984-5D3C-4C42-A611-5EBFC0FE3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60716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90CD0-F66E-1144-9EA8-B44372B342E7}" type="datetimeFigureOut">
              <a:rPr lang="en-US"/>
              <a:pPr>
                <a:defRPr/>
              </a:pPr>
              <a:t>7/24/14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4735B-6058-1E4F-9FB1-91B81C604B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2195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E2E8C-B8F3-E84F-AFA1-7B73C909294A}" type="datetimeFigureOut">
              <a:rPr lang="en-US"/>
              <a:pPr>
                <a:defRPr/>
              </a:pPr>
              <a:t>7/24/14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CCAA-EC03-804A-9589-1E2F49334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957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5D65B-09B5-964D-AC64-92B71FA79E94}" type="datetimeFigureOut">
              <a:rPr lang="en-US"/>
              <a:pPr>
                <a:defRPr/>
              </a:pPr>
              <a:t>7/24/14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8B047-5915-504A-9338-3B949CB26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21225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DF172-3351-5F42-843F-AC65E907DE8B}" type="datetimeFigureOut">
              <a:rPr lang="en-US"/>
              <a:pPr>
                <a:defRPr/>
              </a:pPr>
              <a:t>7/24/14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E1C76-1163-E641-A24C-E4EE24B5B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1735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50F33-4E08-5D4D-8083-9A04290E963A}" type="datetimeFigureOut">
              <a:rPr lang="en-US"/>
              <a:pPr>
                <a:defRPr/>
              </a:pPr>
              <a:t>7/24/14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A83CE-AFCE-6540-81F3-0CEA69D7B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46128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ED516-028E-4949-A436-C2E229422B9F}" type="datetimeFigureOut">
              <a:rPr lang="en-US"/>
              <a:pPr>
                <a:defRPr/>
              </a:pPr>
              <a:t>7/24/14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11521-0484-1940-AB42-0FA06BCA45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37725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/>
          <p:cNvSpPr>
            <a:spLocks noChangeArrowheads="1"/>
          </p:cNvSpPr>
          <p:nvPr/>
        </p:nvSpPr>
        <p:spPr bwMode="auto">
          <a:xfrm rot="420000" flipV="1">
            <a:off x="3165475" y="1108075"/>
            <a:ext cx="5257800" cy="4114800"/>
          </a:xfrm>
          <a:custGeom>
            <a:avLst/>
            <a:gdLst>
              <a:gd name="T0" fmla="*/ 5257800 w 5257800"/>
              <a:gd name="T1" fmla="*/ 2057400 h 4114800"/>
              <a:gd name="T2" fmla="*/ 2628900 w 5257800"/>
              <a:gd name="T3" fmla="*/ 4114800 h 4114800"/>
              <a:gd name="T4" fmla="*/ 0 w 5257800"/>
              <a:gd name="T5" fmla="*/ 2057400 h 4114800"/>
              <a:gd name="T6" fmla="*/ 2628900 w 5257800"/>
              <a:gd name="T7" fmla="*/ 0 h 41148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5257800"/>
              <a:gd name="T13" fmla="*/ 0 h 4114800"/>
              <a:gd name="T14" fmla="*/ 5182784 w 5257800"/>
              <a:gd name="T15" fmla="*/ 4114800 h 4114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57800" h="4114800">
                <a:moveTo>
                  <a:pt x="0" y="0"/>
                </a:moveTo>
                <a:lnTo>
                  <a:pt x="5107774" y="0"/>
                </a:lnTo>
                <a:lnTo>
                  <a:pt x="5257800" y="150026"/>
                </a:lnTo>
                <a:lnTo>
                  <a:pt x="5257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 cap="rnd">
            <a:solidFill>
              <a:srgbClr val="C0C0C0"/>
            </a:solidFill>
            <a:miter lim="800000"/>
            <a:headEnd/>
            <a:tailEnd/>
          </a:ln>
          <a:effectLst>
            <a:outerShdw blurRad="63500" dist="38500" dir="7500041" sx="98500" sy="100079" kx="99984" algn="tl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Right Triangle 5"/>
          <p:cNvSpPr>
            <a:spLocks noChangeArrowheads="1"/>
          </p:cNvSpPr>
          <p:nvPr/>
        </p:nvSpPr>
        <p:spPr bwMode="auto"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>
            <a:solidFill>
              <a:srgbClr val="FFFFFF"/>
            </a:solidFill>
            <a:bevel/>
            <a:headEnd/>
            <a:tailEnd/>
          </a:ln>
          <a:effectLst>
            <a:outerShdw blurRad="63500" dist="6350" dir="12899787" algn="tl" rotWithShape="0">
              <a:srgbClr val="000000">
                <a:alpha val="46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A88EA83-4BAA-D042-A76E-BC66356DC6BA}" type="datetimeFigureOut">
              <a:rPr lang="en-US"/>
              <a:pPr>
                <a:defRPr/>
              </a:pPr>
              <a:t>7/24/14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216F82F-F8AF-9241-9090-FF68E6251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77236"/>
      </p:ext>
    </p:extLst>
  </p:cSld>
  <p:clrMapOvr>
    <a:masterClrMapping/>
  </p:clrMapOvr>
  <p:transition xmlns:p14="http://schemas.microsoft.com/office/powerpoint/2010/main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535A68"/>
                </a:solidFill>
                <a:latin typeface="Constantia" charset="0"/>
                <a:cs typeface="Arial" charset="0"/>
              </a:defRPr>
            </a:lvl1pPr>
          </a:lstStyle>
          <a:p>
            <a:pPr>
              <a:defRPr/>
            </a:pPr>
            <a:fld id="{F1F986BA-9468-DA43-878A-18CA25DCF190}" type="datetimeFigureOut">
              <a:rPr lang="en-US"/>
              <a:pPr>
                <a:defRPr/>
              </a:pPr>
              <a:t>7/24/14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535A68"/>
                </a:solidFill>
                <a:latin typeface="Constantia" charset="0"/>
                <a:cs typeface="Arial" charset="0"/>
              </a:defRPr>
            </a:lvl1pPr>
          </a:lstStyle>
          <a:p>
            <a:pPr>
              <a:defRPr/>
            </a:pPr>
            <a:fld id="{B96B3BC2-6B41-8542-8F32-86C31C854A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7" r:id="rId9"/>
    <p:sldLayoutId id="2147483765" r:id="rId10"/>
    <p:sldLayoutId id="2147483766" r:id="rId11"/>
  </p:sldLayoutIdLst>
  <p:transition xmlns:p14="http://schemas.microsoft.com/office/powerpoint/2010/main">
    <p:dissolv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B32C16"/>
        </a:buClr>
        <a:buSzPct val="95000"/>
        <a:buFont typeface="Wingdings 2" charset="0"/>
        <a:buChar char=""/>
        <a:defRPr sz="2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charset="0"/>
        <a:buChar char="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charset="0"/>
        <a:buChar char="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B32C16"/>
        </a:buClr>
        <a:buSzPct val="65000"/>
        <a:buFont typeface="Wingdings 2" charset="0"/>
        <a:buChar char="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F5CD2D"/>
        </a:buClr>
        <a:buSzPct val="65000"/>
        <a:buFont typeface="Wingdings 2" charset="0"/>
        <a:buChar char="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3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8.wmf"/><Relationship Id="rId6" Type="http://schemas.openxmlformats.org/officeDocument/2006/relationships/image" Target="../media/image3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9.png"/><Relationship Id="rId6" Type="http://schemas.openxmlformats.org/officeDocument/2006/relationships/image" Target="../media/image3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3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4.pn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9" Type="http://schemas.openxmlformats.org/officeDocument/2006/relationships/image" Target="../media/image3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>
            <a:miter lim="800000"/>
            <a:headEnd/>
            <a:tailEnd/>
          </a:ln>
          <a:extLst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Becoming a pilot</a:t>
            </a:r>
            <a:endParaRPr lang="en-US" dirty="0"/>
          </a:p>
        </p:txBody>
      </p:sp>
      <p:sp>
        <p:nvSpPr>
          <p:cNvPr id="14338" name="Subtitle 2"/>
          <p:cNvSpPr>
            <a:spLocks noGrp="1"/>
          </p:cNvSpPr>
          <p:nvPr>
            <p:ph type="subTitle" idx="1"/>
          </p:nvPr>
        </p:nvSpPr>
        <p:spPr>
          <a:xfrm>
            <a:off x="685800" y="4267200"/>
            <a:ext cx="7854950" cy="1752600"/>
          </a:xfrm>
        </p:spPr>
        <p:txBody>
          <a:bodyPr/>
          <a:lstStyle/>
          <a:p>
            <a:pPr marR="0" eaLnBrk="1" hangingPunct="1"/>
            <a:r>
              <a:rPr lang="en-US">
                <a:latin typeface="Constantia" charset="0"/>
              </a:rPr>
              <a:t>By tito</a:t>
            </a:r>
          </a:p>
        </p:txBody>
      </p:sp>
      <p:pic>
        <p:nvPicPr>
          <p:cNvPr id="3" name="06 Love Me or Hate Me (Karaoke Instrumental Track) [In the Style of Lil Wayne]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228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3000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094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0"/>
            <a:ext cx="459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152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5800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pilot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331628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pilot1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19200"/>
            <a:ext cx="3351213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" descr="pilot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4290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77200" y="152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6770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:\Users\lab 11\AppData\Local\Microsoft\Windows\Temporary Internet Files\Content.IE5\U0WFOZ8R\MC900241223[1].w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00200"/>
            <a:ext cx="4800600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914400" y="1524000"/>
            <a:ext cx="731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latin typeface="Eurostile" charset="0"/>
                <a:cs typeface="Eurostile" charset="0"/>
              </a:rPr>
              <a:t>Where to find a job when you finish training?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14400" y="2971800"/>
            <a:ext cx="7391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latin typeface="Eurostile" charset="0"/>
                <a:cs typeface="Eurostile" charset="0"/>
              </a:rPr>
              <a:t>How long does training take?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14400" y="4495800"/>
            <a:ext cx="723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latin typeface="Eurostile" charset="0"/>
                <a:cs typeface="Eurostile" charset="0"/>
              </a:rPr>
              <a:t>Who will train me to become a pilot?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304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16270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828800"/>
            <a:ext cx="59055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228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6850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925" decel="100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925" decel="100000"/>
                                        <p:tgtEl>
                                          <p:spTgt spid="71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1925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1925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24000"/>
            <a:ext cx="6324600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228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9850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" dur="4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" dur="1500" decel="50000" autoRev="1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" dur="1500" decel="100000" autoRev="1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2" dur="1500" decel="100000" autoRev="1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south_african_airway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5089525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 descr="pilot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733800"/>
            <a:ext cx="480060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3" descr="pilot1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0"/>
            <a:ext cx="5067300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77200" y="21841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8300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3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459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 descr="pilot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14800"/>
            <a:ext cx="42545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 descr="pilots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4613275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 descr="pilot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2600"/>
            <a:ext cx="60960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01000" y="152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10350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decel="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Flow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2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1729</TotalTime>
  <Words>242</Words>
  <Application>Microsoft Macintosh PowerPoint</Application>
  <PresentationFormat>On-screen Show (4:3)</PresentationFormat>
  <Paragraphs>21</Paragraphs>
  <Slides>8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ＭＳ Ｐゴシック</vt:lpstr>
      <vt:lpstr>Calibri</vt:lpstr>
      <vt:lpstr>Constantia</vt:lpstr>
      <vt:lpstr>Wingdings 2</vt:lpstr>
      <vt:lpstr>Eurostile</vt:lpstr>
      <vt:lpstr>Flow</vt:lpstr>
      <vt:lpstr>Becoming a pilot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Dream</dc:title>
  <dc:creator>lab 11</dc:creator>
  <cp:lastModifiedBy>Manor ISD</cp:lastModifiedBy>
  <cp:revision>27</cp:revision>
  <dcterms:created xsi:type="dcterms:W3CDTF">2014-07-15T18:18:32Z</dcterms:created>
  <dcterms:modified xsi:type="dcterms:W3CDTF">2014-07-25T14:15:15Z</dcterms:modified>
</cp:coreProperties>
</file>