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2F04"/>
    <a:srgbClr val="2284D1"/>
    <a:srgbClr val="7819BF"/>
    <a:srgbClr val="3BFF1A"/>
    <a:srgbClr val="D23F95"/>
    <a:srgbClr val="C81B08"/>
    <a:srgbClr val="C35A11"/>
    <a:srgbClr val="0E2FFF"/>
    <a:srgbClr val="EFF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9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460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871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409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676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034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975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169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829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599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960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6460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0323A-F965-4D48-8856-E8C118570A0E}" type="datetimeFigureOut">
              <a:rPr lang="en-ZA" smtClean="0"/>
              <a:t>7/17/14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E67DE-CC5B-4039-B8BB-60DF4A0DAE9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371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 smtClean="0">
                <a:latin typeface="Bookman Old Style"/>
                <a:cs typeface="Bookman Old Style"/>
              </a:rPr>
              <a:t>By </a:t>
            </a:r>
            <a:r>
              <a:rPr lang="en-ZA" dirty="0" smtClean="0">
                <a:latin typeface="Bookman Old Style"/>
                <a:cs typeface="Bookman Old Style"/>
              </a:rPr>
              <a:t>Sinesihle </a:t>
            </a:r>
            <a:r>
              <a:rPr lang="en-ZA" dirty="0">
                <a:latin typeface="Bookman Old Style"/>
                <a:cs typeface="Bookman Old Style"/>
              </a:rPr>
              <a:t>I</a:t>
            </a:r>
            <a:r>
              <a:rPr lang="en-ZA" dirty="0" smtClean="0">
                <a:latin typeface="Bookman Old Style"/>
                <a:cs typeface="Bookman Old Style"/>
              </a:rPr>
              <a:t>n </a:t>
            </a:r>
            <a:r>
              <a:rPr lang="en-ZA" dirty="0">
                <a:latin typeface="Bookman Old Style"/>
                <a:cs typeface="Bookman Old Style"/>
              </a:rPr>
              <a:t>M</a:t>
            </a:r>
            <a:r>
              <a:rPr lang="en-ZA" dirty="0" smtClean="0">
                <a:latin typeface="Bookman Old Style"/>
                <a:cs typeface="Bookman Old Style"/>
              </a:rPr>
              <a:t>y </a:t>
            </a:r>
            <a:r>
              <a:rPr lang="en-ZA" dirty="0">
                <a:latin typeface="Bookman Old Style"/>
                <a:cs typeface="Bookman Old Style"/>
              </a:rPr>
              <a:t>D</a:t>
            </a:r>
            <a:r>
              <a:rPr lang="en-ZA" dirty="0" smtClean="0">
                <a:latin typeface="Bookman Old Style"/>
                <a:cs typeface="Bookman Old Style"/>
              </a:rPr>
              <a:t>reams</a:t>
            </a:r>
            <a:endParaRPr lang="en-ZA" dirty="0">
              <a:latin typeface="Bookman Old Style"/>
              <a:cs typeface="Bookman Old Styl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3300013"/>
      </p:ext>
    </p:extLst>
  </p:cSld>
  <p:clrMapOvr>
    <a:masterClrMapping/>
  </p:clrMapOvr>
  <p:transition xmlns:p14="http://schemas.microsoft.com/office/powerpoint/2010/main" spd="slow" advClick="0" advTm="3000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9" y="1303007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5868144" y="1052736"/>
            <a:ext cx="216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Bookman Old Style"/>
                <a:cs typeface="Bookman Old Style"/>
              </a:rPr>
              <a:t>I </a:t>
            </a:r>
            <a:r>
              <a:rPr lang="en-ZA" sz="2400" dirty="0" smtClean="0">
                <a:latin typeface="Bookman Old Style"/>
                <a:cs typeface="Bookman Old Style"/>
              </a:rPr>
              <a:t>know </a:t>
            </a:r>
            <a:r>
              <a:rPr lang="en-ZA" sz="2400" dirty="0" smtClean="0">
                <a:latin typeface="Bookman Old Style"/>
                <a:cs typeface="Bookman Old Style"/>
              </a:rPr>
              <a:t>the teacher </a:t>
            </a:r>
            <a:r>
              <a:rPr lang="en-ZA" sz="2400" dirty="0" smtClean="0">
                <a:latin typeface="Bookman Old Style"/>
                <a:cs typeface="Bookman Old Style"/>
              </a:rPr>
              <a:t>teaches </a:t>
            </a:r>
            <a:r>
              <a:rPr lang="en-ZA" sz="2400" dirty="0" smtClean="0">
                <a:latin typeface="Bookman Old Style"/>
                <a:cs typeface="Bookman Old Style"/>
              </a:rPr>
              <a:t>in the </a:t>
            </a:r>
            <a:r>
              <a:rPr lang="en-ZA" sz="2400" dirty="0" smtClean="0">
                <a:latin typeface="Bookman Old Style"/>
                <a:cs typeface="Bookman Old Style"/>
              </a:rPr>
              <a:t>class </a:t>
            </a:r>
            <a:r>
              <a:rPr lang="en-ZA" sz="2400" dirty="0" smtClean="0">
                <a:latin typeface="Bookman Old Style"/>
                <a:cs typeface="Bookman Old Style"/>
              </a:rPr>
              <a:t>room</a:t>
            </a:r>
            <a:endParaRPr lang="en-ZA" sz="2400" dirty="0">
              <a:latin typeface="Bookman Old Style"/>
              <a:cs typeface="Bookman Old Style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517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4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6000">
        <p14:honeycomb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5A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57" y="1230999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0152" y="980728"/>
            <a:ext cx="2812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latin typeface="Bookman Old Style"/>
                <a:cs typeface="Bookman Old Style"/>
              </a:rPr>
              <a:t>It</a:t>
            </a:r>
            <a:r>
              <a:rPr lang="en-ZA" dirty="0" smtClean="0">
                <a:latin typeface="Bookman Old Style"/>
                <a:cs typeface="Bookman Old Style"/>
              </a:rPr>
              <a:t> </a:t>
            </a:r>
            <a:r>
              <a:rPr lang="en-ZA" dirty="0" smtClean="0">
                <a:latin typeface="Bookman Old Style"/>
                <a:cs typeface="Bookman Old Style"/>
              </a:rPr>
              <a:t>is important to be a teacher because </a:t>
            </a:r>
            <a:r>
              <a:rPr lang="en-ZA" dirty="0" smtClean="0">
                <a:latin typeface="Bookman Old Style"/>
                <a:cs typeface="Bookman Old Style"/>
              </a:rPr>
              <a:t>you </a:t>
            </a:r>
            <a:r>
              <a:rPr lang="en-ZA" dirty="0" smtClean="0">
                <a:latin typeface="Bookman Old Style"/>
                <a:cs typeface="Bookman Old Style"/>
              </a:rPr>
              <a:t>help children learn</a:t>
            </a:r>
            <a:endParaRPr lang="en-ZA" dirty="0">
              <a:latin typeface="Bookman Old Style"/>
              <a:cs typeface="Bookman Old Style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8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6300">
        <p:checker/>
      </p:transition>
    </mc:Choice>
    <mc:Fallback>
      <p:transition xmlns:p14="http://schemas.microsoft.com/office/powerpoint/2010/main" spd="slow" advClick="0" advTm="6300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1B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9" y="1086983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5940152" y="908720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latin typeface="Bookman Old Style"/>
                <a:cs typeface="Bookman Old Style"/>
              </a:rPr>
              <a:t>According to pay </a:t>
            </a:r>
            <a:r>
              <a:rPr lang="en-ZA" dirty="0" smtClean="0">
                <a:latin typeface="Bookman Old Style"/>
                <a:cs typeface="Bookman Old Style"/>
              </a:rPr>
              <a:t>scale COM, the </a:t>
            </a:r>
            <a:r>
              <a:rPr lang="en-ZA" dirty="0" smtClean="0">
                <a:latin typeface="Bookman Old Style"/>
                <a:cs typeface="Bookman Old Style"/>
              </a:rPr>
              <a:t>average annual  salary for a high school teacher  is R 153,000</a:t>
            </a:r>
          </a:p>
          <a:p>
            <a:endParaRPr lang="en-ZA" dirty="0">
              <a:latin typeface="Bookman Old Style"/>
              <a:cs typeface="Bookman Old Style"/>
            </a:endParaRPr>
          </a:p>
          <a:p>
            <a:r>
              <a:rPr lang="en-ZA" dirty="0" smtClean="0">
                <a:latin typeface="Bookman Old Style"/>
                <a:cs typeface="Bookman Old Style"/>
              </a:rPr>
              <a:t>One hundred fifty three thousand rands</a:t>
            </a:r>
            <a:endParaRPr lang="en-ZA" dirty="0">
              <a:latin typeface="Bookman Old Style"/>
              <a:cs typeface="Bookman Old Style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3732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2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300">
        <p:dissolve/>
      </p:transition>
    </mc:Choice>
    <mc:Fallback>
      <p:transition xmlns:p14="http://schemas.microsoft.com/office/powerpoint/2010/main" spd="slow" advClick="0" advTm="6300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3F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200" dirty="0" smtClean="0">
                <a:latin typeface="Bookman Old Style"/>
                <a:cs typeface="Bookman Old Style"/>
              </a:rPr>
              <a:t>A bachelor </a:t>
            </a:r>
            <a:r>
              <a:rPr lang="en-ZA" sz="3200" dirty="0" smtClean="0">
                <a:latin typeface="Bookman Old Style"/>
                <a:cs typeface="Bookman Old Style"/>
              </a:rPr>
              <a:t>of education </a:t>
            </a:r>
            <a:r>
              <a:rPr lang="en-ZA" sz="3200" dirty="0" smtClean="0">
                <a:latin typeface="Bookman Old Style"/>
                <a:cs typeface="Bookman Old Style"/>
              </a:rPr>
              <a:t>degree is a basic degree in teacher</a:t>
            </a:r>
            <a:endParaRPr lang="en-ZA" sz="3200" dirty="0">
              <a:latin typeface="Bookman Old Style"/>
              <a:cs typeface="Bookman Old Styl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14127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8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000">
        <p14:prism isInverted="1"/>
      </p:transition>
    </mc:Choice>
    <mc:Fallback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FF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1800" dirty="0" smtClean="0">
                <a:latin typeface="Bookman Old Style"/>
                <a:cs typeface="Bookman Old Style"/>
              </a:rPr>
              <a:t>I learned the </a:t>
            </a:r>
            <a:r>
              <a:rPr lang="en-ZA" sz="1800" dirty="0" smtClean="0">
                <a:latin typeface="Bookman Old Style"/>
                <a:cs typeface="Bookman Old Style"/>
              </a:rPr>
              <a:t>different  languages </a:t>
            </a:r>
            <a:r>
              <a:rPr lang="en-ZA" sz="1800" dirty="0" smtClean="0">
                <a:latin typeface="Bookman Old Style"/>
                <a:cs typeface="Bookman Old Style"/>
              </a:rPr>
              <a:t>taught in </a:t>
            </a:r>
            <a:r>
              <a:rPr lang="en-ZA" sz="1800" dirty="0" smtClean="0">
                <a:latin typeface="Bookman Old Style"/>
                <a:cs typeface="Bookman Old Style"/>
              </a:rPr>
              <a:t>schools, English, Zulu, Xhosa, Afrikaans, Southern </a:t>
            </a:r>
            <a:r>
              <a:rPr lang="en-ZA" sz="1800" dirty="0" smtClean="0">
                <a:latin typeface="Bookman Old Style"/>
                <a:cs typeface="Bookman Old Style"/>
              </a:rPr>
              <a:t>sotho</a:t>
            </a:r>
            <a:r>
              <a:rPr lang="en-ZA" sz="1800" dirty="0" smtClean="0">
                <a:latin typeface="Bookman Old Style"/>
                <a:cs typeface="Bookman Old Style"/>
              </a:rPr>
              <a:t>, Northen </a:t>
            </a:r>
            <a:r>
              <a:rPr lang="en-ZA" sz="1800" dirty="0" smtClean="0">
                <a:latin typeface="Bookman Old Style"/>
                <a:cs typeface="Bookman Old Style"/>
              </a:rPr>
              <a:t>sotho</a:t>
            </a:r>
            <a:r>
              <a:rPr lang="en-ZA" sz="1800" dirty="0" smtClean="0">
                <a:latin typeface="Bookman Old Style"/>
                <a:cs typeface="Bookman Old Style"/>
              </a:rPr>
              <a:t>, swati</a:t>
            </a:r>
            <a:r>
              <a:rPr lang="en-ZA" sz="1800" dirty="0" smtClean="0">
                <a:latin typeface="Bookman Old Style"/>
                <a:cs typeface="Bookman Old Style"/>
              </a:rPr>
              <a:t>, tsonnga</a:t>
            </a:r>
            <a:r>
              <a:rPr lang="en-ZA" sz="1800" dirty="0" smtClean="0">
                <a:latin typeface="Bookman Old Style"/>
                <a:cs typeface="Bookman Old Style"/>
              </a:rPr>
              <a:t>, venda </a:t>
            </a:r>
            <a:r>
              <a:rPr lang="en-ZA" sz="1800" dirty="0" smtClean="0">
                <a:latin typeface="Bookman Old Style"/>
                <a:cs typeface="Bookman Old Style"/>
              </a:rPr>
              <a:t>And </a:t>
            </a:r>
            <a:r>
              <a:rPr lang="en-ZA" sz="1800" dirty="0" smtClean="0">
                <a:latin typeface="Bookman Old Style"/>
                <a:cs typeface="Bookman Old Style"/>
              </a:rPr>
              <a:t>tswana</a:t>
            </a:r>
            <a:endParaRPr lang="en-ZA" sz="1800" dirty="0">
              <a:latin typeface="Bookman Old Style"/>
              <a:cs typeface="Bookman Old Styl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2" y="32849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>
        <p14:prism isContent="1"/>
      </p:transition>
    </mc:Choice>
    <mc:Fallback>
      <p:transition xmlns:p14="http://schemas.microsoft.com/office/powerpoint/2010/main" spd="slow" advClick="0" advTm="1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1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2000" dirty="0" smtClean="0">
                <a:latin typeface="Bookman Old Style"/>
                <a:cs typeface="Bookman Old Style"/>
              </a:rPr>
              <a:t>The </a:t>
            </a:r>
            <a:r>
              <a:rPr lang="en-ZA" sz="2000" dirty="0" smtClean="0">
                <a:latin typeface="Bookman Old Style"/>
                <a:cs typeface="Bookman Old Style"/>
              </a:rPr>
              <a:t>subjects taught in </a:t>
            </a:r>
            <a:r>
              <a:rPr lang="en-ZA" sz="2000" dirty="0" smtClean="0">
                <a:latin typeface="Bookman Old Style"/>
                <a:cs typeface="Bookman Old Style"/>
              </a:rPr>
              <a:t>school is </a:t>
            </a:r>
            <a:r>
              <a:rPr lang="en-ZA" sz="2000" dirty="0" smtClean="0">
                <a:latin typeface="Bookman Old Style"/>
                <a:cs typeface="Bookman Old Style"/>
              </a:rPr>
              <a:t>math, </a:t>
            </a:r>
            <a:r>
              <a:rPr lang="en-ZA" sz="2000" dirty="0" smtClean="0">
                <a:latin typeface="Bookman Old Style"/>
                <a:cs typeface="Bookman Old Style"/>
              </a:rPr>
              <a:t>language </a:t>
            </a:r>
            <a:r>
              <a:rPr lang="en-ZA" sz="2000" dirty="0" smtClean="0">
                <a:latin typeface="Bookman Old Style"/>
                <a:cs typeface="Bookman Old Style"/>
              </a:rPr>
              <a:t>skills, history, </a:t>
            </a:r>
            <a:r>
              <a:rPr lang="en-ZA" sz="2000" dirty="0" smtClean="0">
                <a:latin typeface="Bookman Old Style"/>
                <a:cs typeface="Bookman Old Style"/>
              </a:rPr>
              <a:t>g</a:t>
            </a:r>
            <a:r>
              <a:rPr lang="en-ZA" sz="2000" dirty="0" smtClean="0">
                <a:latin typeface="Bookman Old Style"/>
                <a:cs typeface="Bookman Old Style"/>
              </a:rPr>
              <a:t>eography, </a:t>
            </a:r>
            <a:r>
              <a:rPr lang="en-ZA" sz="2000" dirty="0" smtClean="0">
                <a:latin typeface="Bookman Old Style"/>
                <a:cs typeface="Bookman Old Style"/>
              </a:rPr>
              <a:t>life </a:t>
            </a:r>
            <a:r>
              <a:rPr lang="en-ZA" sz="2000" dirty="0" smtClean="0">
                <a:latin typeface="Bookman Old Style"/>
                <a:cs typeface="Bookman Old Style"/>
              </a:rPr>
              <a:t>skills, sciences </a:t>
            </a:r>
            <a:r>
              <a:rPr lang="en-ZA" sz="2000" dirty="0" smtClean="0">
                <a:latin typeface="Bookman Old Style"/>
                <a:cs typeface="Bookman Old Style"/>
              </a:rPr>
              <a:t>and written and speaking skills</a:t>
            </a:r>
            <a:endParaRPr lang="en-ZA" sz="2000" dirty="0">
              <a:latin typeface="Bookman Old Style"/>
              <a:cs typeface="Bookman Old Styl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25649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300">
        <p:dissolve/>
      </p:transition>
    </mc:Choice>
    <mc:Fallback>
      <p:transition xmlns:p14="http://schemas.microsoft.com/office/powerpoint/2010/main" spd="slow" advClick="0" advTm="12300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8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2000" dirty="0" smtClean="0">
                <a:latin typeface="Bookman Old Style"/>
                <a:cs typeface="Bookman Old Style"/>
              </a:rPr>
              <a:t>Teachers </a:t>
            </a:r>
            <a:r>
              <a:rPr lang="en-ZA" sz="2000" dirty="0" smtClean="0">
                <a:latin typeface="Bookman Old Style"/>
                <a:cs typeface="Bookman Old Style"/>
              </a:rPr>
              <a:t>help people to respect and help to </a:t>
            </a:r>
            <a:r>
              <a:rPr lang="en-ZA" sz="2000" dirty="0" smtClean="0">
                <a:latin typeface="Bookman Old Style"/>
                <a:cs typeface="Bookman Old Style"/>
              </a:rPr>
              <a:t>read and write</a:t>
            </a:r>
            <a:endParaRPr lang="en-ZA" sz="2000" dirty="0">
              <a:latin typeface="Bookman Old Style"/>
              <a:cs typeface="Bookman Old Styl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4847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0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ferris dir="l"/>
      </p:transition>
    </mc:Choice>
    <mc:Fallback>
      <p:transition xmlns:p14="http://schemas.microsoft.com/office/powerpoint/2010/main"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2F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6783" y="1230999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5220072" y="184482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Bookman Old Style"/>
                <a:cs typeface="Bookman Old Style"/>
              </a:rPr>
              <a:t>I still want to know how teacher make lessons </a:t>
            </a:r>
            <a:endParaRPr lang="en-ZA" sz="2000" dirty="0">
              <a:latin typeface="Bookman Old Style"/>
              <a:cs typeface="Bookman Old Style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5975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1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6000">
        <p:checker/>
      </p:transition>
    </mc:Choice>
    <mc:Fallback>
      <p:transition xmlns:p14="http://schemas.microsoft.com/office/powerpoint/2010/main" spd="slow" advClick="0" advTm="6000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135</Words>
  <Application>Microsoft Macintosh PowerPoint</Application>
  <PresentationFormat>On-screen Show (4:3)</PresentationFormat>
  <Paragraphs>11</Paragraphs>
  <Slides>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By Sinesihle In My Dreams</vt:lpstr>
      <vt:lpstr>PowerPoint Presentation</vt:lpstr>
      <vt:lpstr>PowerPoint Presentation</vt:lpstr>
      <vt:lpstr>PowerPoint Presentation</vt:lpstr>
      <vt:lpstr>A bachelor of education degree is a basic degree in teacher</vt:lpstr>
      <vt:lpstr>I learned the different  languages taught in schools, English, Zulu, Xhosa, Afrikaans, Southern sotho, Northen sotho, swati, tsonnga, venda And tswana</vt:lpstr>
      <vt:lpstr>The subjects taught in school is math, language skills, history, geography, life skills, sciences and written and speaking skills</vt:lpstr>
      <vt:lpstr>Teachers help people to respect and help to read and write</vt:lpstr>
      <vt:lpstr>PowerPoint Presentation</vt:lpstr>
    </vt:vector>
  </TitlesOfParts>
  <Company>Schools Programme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sinesihle in dreams</dc:title>
  <dc:creator>Learner</dc:creator>
  <cp:lastModifiedBy>Marcela Saldana</cp:lastModifiedBy>
  <cp:revision>16</cp:revision>
  <dcterms:created xsi:type="dcterms:W3CDTF">2014-07-15T08:36:55Z</dcterms:created>
  <dcterms:modified xsi:type="dcterms:W3CDTF">2014-07-17T07:52:03Z</dcterms:modified>
</cp:coreProperties>
</file>