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848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A9F7F1EB-7D95-4B30-805A-03E53E78F735}" type="datetimeFigureOut">
              <a:rPr lang="en-ZA" smtClean="0"/>
              <a:t>11/11/15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29B1-4397-4CCE-9708-7E295E8EC679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7F1EB-7D95-4B30-805A-03E53E78F735}" type="datetimeFigureOut">
              <a:rPr lang="en-ZA" smtClean="0"/>
              <a:t>11/11/15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29B1-4397-4CCE-9708-7E295E8EC679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7F1EB-7D95-4B30-805A-03E53E78F735}" type="datetimeFigureOut">
              <a:rPr lang="en-ZA" smtClean="0"/>
              <a:t>11/11/15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29B1-4397-4CCE-9708-7E295E8EC679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7F1EB-7D95-4B30-805A-03E53E78F735}" type="datetimeFigureOut">
              <a:rPr lang="en-ZA" smtClean="0"/>
              <a:t>11/11/15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29B1-4397-4CCE-9708-7E295E8EC679}" type="slidenum">
              <a:rPr lang="en-ZA" smtClean="0"/>
              <a:t>‹#›</a:t>
            </a:fld>
            <a:endParaRPr lang="en-ZA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7F1EB-7D95-4B30-805A-03E53E78F735}" type="datetimeFigureOut">
              <a:rPr lang="en-ZA" smtClean="0"/>
              <a:t>11/11/15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29B1-4397-4CCE-9708-7E295E8EC679}" type="slidenum">
              <a:rPr lang="en-ZA" smtClean="0"/>
              <a:t>‹#›</a:t>
            </a:fld>
            <a:endParaRPr lang="en-ZA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7F1EB-7D95-4B30-805A-03E53E78F735}" type="datetimeFigureOut">
              <a:rPr lang="en-ZA" smtClean="0"/>
              <a:t>11/11/15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29B1-4397-4CCE-9708-7E295E8EC679}" type="slidenum">
              <a:rPr lang="en-ZA" smtClean="0"/>
              <a:t>‹#›</a:t>
            </a:fld>
            <a:endParaRPr lang="en-ZA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7F1EB-7D95-4B30-805A-03E53E78F735}" type="datetimeFigureOut">
              <a:rPr lang="en-ZA" smtClean="0"/>
              <a:t>11/11/15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29B1-4397-4CCE-9708-7E295E8EC679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7F1EB-7D95-4B30-805A-03E53E78F735}" type="datetimeFigureOut">
              <a:rPr lang="en-ZA" smtClean="0"/>
              <a:t>11/11/15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29B1-4397-4CCE-9708-7E295E8EC679}" type="slidenum">
              <a:rPr lang="en-ZA" smtClean="0"/>
              <a:t>‹#›</a:t>
            </a:fld>
            <a:endParaRPr lang="en-ZA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7F1EB-7D95-4B30-805A-03E53E78F735}" type="datetimeFigureOut">
              <a:rPr lang="en-ZA" smtClean="0"/>
              <a:t>11/11/15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29B1-4397-4CCE-9708-7E295E8EC679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7F1EB-7D95-4B30-805A-03E53E78F735}" type="datetimeFigureOut">
              <a:rPr lang="en-ZA" smtClean="0"/>
              <a:t>11/11/15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29B1-4397-4CCE-9708-7E295E8EC679}" type="slidenum">
              <a:rPr lang="en-ZA" smtClean="0"/>
              <a:t>‹#›</a:t>
            </a:fld>
            <a:endParaRPr lang="en-Z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7F1EB-7D95-4B30-805A-03E53E78F735}" type="datetimeFigureOut">
              <a:rPr lang="en-ZA" smtClean="0"/>
              <a:t>11/11/15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29B1-4397-4CCE-9708-7E295E8EC679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A9F7F1EB-7D95-4B30-805A-03E53E78F735}" type="datetimeFigureOut">
              <a:rPr lang="en-ZA" smtClean="0"/>
              <a:t>11/11/15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B7229B1-4397-4CCE-9708-7E295E8EC679}" type="slidenum">
              <a:rPr lang="en-ZA" smtClean="0"/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4" Type="http://schemas.openxmlformats.org/officeDocument/2006/relationships/audio" Target="NULL" TargetMode="External"/><Relationship Id="rId5" Type="http://schemas.microsoft.com/office/2007/relationships/media" Target="../media/media2.mp3"/><Relationship Id="rId6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" Type="http://schemas.openxmlformats.org/officeDocument/2006/relationships/tags" Target="../tags/tag1.xml"/><Relationship Id="rId2" Type="http://schemas.microsoft.com/office/2007/relationships/media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6" Type="http://schemas.openxmlformats.org/officeDocument/2006/relationships/image" Target="../media/image6.png"/><Relationship Id="rId1" Type="http://schemas.openxmlformats.org/officeDocument/2006/relationships/tags" Target="../tags/tag2.xml"/><Relationship Id="rId2" Type="http://schemas.microsoft.com/office/2007/relationships/media" Target="../media/media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6" Type="http://schemas.openxmlformats.org/officeDocument/2006/relationships/image" Target="../media/image10.png"/><Relationship Id="rId7" Type="http://schemas.openxmlformats.org/officeDocument/2006/relationships/image" Target="../media/image6.png"/><Relationship Id="rId1" Type="http://schemas.openxmlformats.org/officeDocument/2006/relationships/tags" Target="../tags/tag3.xml"/><Relationship Id="rId2" Type="http://schemas.microsoft.com/office/2007/relationships/media" Target="../media/media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4" Type="http://schemas.openxmlformats.org/officeDocument/2006/relationships/slideLayout" Target="../slideLayouts/slideLayout1.xml"/><Relationship Id="rId5" Type="http://schemas.openxmlformats.org/officeDocument/2006/relationships/hyperlink" Target="http://www.surfermag.com/blogs/zak-noyle-jordy-smith/attachment/noyle_westside_208/" TargetMode="External"/><Relationship Id="rId6" Type="http://schemas.openxmlformats.org/officeDocument/2006/relationships/image" Target="../media/image11.jpeg"/><Relationship Id="rId7" Type="http://schemas.openxmlformats.org/officeDocument/2006/relationships/image" Target="../media/image6.png"/><Relationship Id="rId1" Type="http://schemas.openxmlformats.org/officeDocument/2006/relationships/tags" Target="../tags/tag4.xml"/><Relationship Id="rId2" Type="http://schemas.microsoft.com/office/2007/relationships/media" Target="../media/media5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6" Type="http://schemas.openxmlformats.org/officeDocument/2006/relationships/image" Target="../media/image6.png"/><Relationship Id="rId1" Type="http://schemas.openxmlformats.org/officeDocument/2006/relationships/tags" Target="../tags/tag5.xml"/><Relationship Id="rId2" Type="http://schemas.microsoft.com/office/2007/relationships/media" Target="../media/media6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image" Target="../media/image6.png"/><Relationship Id="rId1" Type="http://schemas.openxmlformats.org/officeDocument/2006/relationships/tags" Target="../tags/tag6.xml"/><Relationship Id="rId2" Type="http://schemas.microsoft.com/office/2007/relationships/media" Target="../media/media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6" Type="http://schemas.openxmlformats.org/officeDocument/2006/relationships/image" Target="../media/image6.png"/><Relationship Id="rId1" Type="http://schemas.openxmlformats.org/officeDocument/2006/relationships/tags" Target="../tags/tag7.xml"/><Relationship Id="rId2" Type="http://schemas.microsoft.com/office/2007/relationships/media" Target="../media/media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6.png"/><Relationship Id="rId1" Type="http://schemas.openxmlformats.org/officeDocument/2006/relationships/tags" Target="../tags/tag8.xml"/><Relationship Id="rId2" Type="http://schemas.microsoft.com/office/2007/relationships/media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7735" y="332656"/>
            <a:ext cx="6400800" cy="1295400"/>
          </a:xfrm>
        </p:spPr>
        <p:txBody>
          <a:bodyPr/>
          <a:lstStyle/>
          <a:p>
            <a:r>
              <a:rPr lang="en-ZA" dirty="0" smtClean="0"/>
              <a:t>My self</a:t>
            </a:r>
            <a:endParaRPr lang="en-ZA" dirty="0"/>
          </a:p>
        </p:txBody>
      </p:sp>
      <p:pic>
        <p:nvPicPr>
          <p:cNvPr id="3074" name="Picture 2" descr="http://photos-c.ak.fbcdn.net/hphotos-ak-xpa1/t1.0-0/p240x240/10176166_778786072140555_491406345986177068_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79" y="1628800"/>
            <a:ext cx="410445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135" y="1639633"/>
            <a:ext cx="4080329" cy="380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38864" y="5949280"/>
            <a:ext cx="609600" cy="609600"/>
          </a:xfrm>
          <a:prstGeom prst="rect">
            <a:avLst/>
          </a:prstGeom>
        </p:spPr>
      </p:pic>
      <p:pic>
        <p:nvPicPr>
          <p:cNvPr id="4" name="When I Look At You - Miley Cyrus (lyrics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216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544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453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38"/>
    </mc:Choice>
    <mc:Fallback xmlns="">
      <p:transition spd="slow" advTm="1573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887" numSld="999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4502" y="1340768"/>
            <a:ext cx="6400800" cy="1295400"/>
          </a:xfrm>
        </p:spPr>
        <p:txBody>
          <a:bodyPr/>
          <a:lstStyle/>
          <a:p>
            <a:r>
              <a:rPr lang="en-ZA" dirty="0" smtClean="0"/>
              <a:t>How I started surfing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2050" name="Picture 2" descr="https://mybrightlife.files.wordpress.com/2012/05/05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96952"/>
            <a:ext cx="6054477" cy="325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465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5"/>
    </mc:Choice>
    <mc:Fallback xmlns="">
      <p:transition spd="slow" advTm="1427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196752"/>
            <a:ext cx="6400800" cy="1295400"/>
          </a:xfrm>
        </p:spPr>
        <p:txBody>
          <a:bodyPr/>
          <a:lstStyle/>
          <a:p>
            <a:r>
              <a:rPr lang="en-ZA" dirty="0" smtClean="0"/>
              <a:t>inspiration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75148"/>
            <a:ext cx="2952328" cy="292266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43652"/>
            <a:ext cx="4118314" cy="25856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3653" y="17893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79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02"/>
    </mc:Choice>
    <mc:Fallback xmlns="">
      <p:transition spd="slow" advTm="2150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412776"/>
            <a:ext cx="6400800" cy="1295400"/>
          </a:xfrm>
        </p:spPr>
        <p:txBody>
          <a:bodyPr>
            <a:normAutofit/>
          </a:bodyPr>
          <a:lstStyle/>
          <a:p>
            <a:r>
              <a:rPr lang="en-ZA" dirty="0" smtClean="0"/>
              <a:t>BECOMING a professional surfer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1026" name="Picture 2" descr="http://stwww.surfermag.com/files/2012/02/Noyle_WestSide_208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80928"/>
            <a:ext cx="5955407" cy="344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903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9"/>
    </mc:Choice>
    <mc:Fallback xmlns="">
      <p:transition spd="slow" advTm="858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1045" y="1412776"/>
            <a:ext cx="6400800" cy="1295400"/>
          </a:xfrm>
        </p:spPr>
        <p:txBody>
          <a:bodyPr>
            <a:normAutofit fontScale="90000"/>
          </a:bodyPr>
          <a:lstStyle/>
          <a:p>
            <a:r>
              <a:rPr lang="en-ZA" dirty="0" smtClean="0"/>
              <a:t>What makes me not to be scared of sharks</a:t>
            </a:r>
            <a:endParaRPr lang="en-ZA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31640" y="3356992"/>
            <a:ext cx="6400800" cy="762000"/>
          </a:xfrm>
        </p:spPr>
        <p:txBody>
          <a:bodyPr/>
          <a:lstStyle/>
          <a:p>
            <a:pPr lvl="0"/>
            <a:endParaRPr lang="en-ZA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en-ZA" dirty="0"/>
          </a:p>
        </p:txBody>
      </p:sp>
      <p:pic>
        <p:nvPicPr>
          <p:cNvPr id="4098" name="Picture 2" descr="http://www.huntercourse.com/blog/wp-content/uploads/2011/08/great-white-shark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858" y="3284984"/>
            <a:ext cx="559117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21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40"/>
    </mc:Choice>
    <mc:Fallback xmlns="">
      <p:transition spd="slow" advTm="1344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340768"/>
            <a:ext cx="6400800" cy="935360"/>
          </a:xfrm>
        </p:spPr>
        <p:txBody>
          <a:bodyPr>
            <a:normAutofit fontScale="90000"/>
          </a:bodyPr>
          <a:lstStyle/>
          <a:p>
            <a:r>
              <a:rPr lang="en-ZA" smtClean="0"/>
              <a:t>How Many Days </a:t>
            </a:r>
            <a:r>
              <a:rPr lang="en-ZA" dirty="0" smtClean="0"/>
              <a:t>I surf a week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122" name="Picture 2" descr="http://4.bp.blogspot.com/-tHqaX_-Wr0Q/T_P90W3CcII/AAAAAAAACaY/pE49vHWDbgE/s1600/ocean_waves_ventura_california_usa_201207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93563"/>
            <a:ext cx="3396208" cy="268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93562"/>
            <a:ext cx="4290070" cy="268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71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23"/>
    </mc:Choice>
    <mc:Fallback xmlns="">
      <p:transition spd="slow" advTm="1382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400800" cy="1295400"/>
          </a:xfrm>
        </p:spPr>
        <p:txBody>
          <a:bodyPr>
            <a:normAutofit fontScale="90000"/>
          </a:bodyPr>
          <a:lstStyle/>
          <a:p>
            <a:r>
              <a:rPr lang="en-ZA" dirty="0" smtClean="0"/>
              <a:t>What to do to become a professional surfer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6146" name="Picture 2" descr="http://radness.com.au/blog/wp-content/uploads/2013/01/surfboards-in-rac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64" y="2348880"/>
            <a:ext cx="7209541" cy="371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677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6"/>
    </mc:Choice>
    <mc:Fallback xmlns="">
      <p:transition spd="slow" advTm="1500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404664"/>
            <a:ext cx="6400800" cy="1224136"/>
          </a:xfrm>
        </p:spPr>
        <p:txBody>
          <a:bodyPr/>
          <a:lstStyle/>
          <a:p>
            <a:r>
              <a:rPr lang="en-ZA" dirty="0" smtClean="0"/>
              <a:t>About surfing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3384376" cy="28083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43000"/>
            <a:ext cx="4704116" cy="185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84784"/>
            <a:ext cx="4652832" cy="282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93096"/>
            <a:ext cx="344513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491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8"/>
    </mc:Choice>
    <mc:Fallback xmlns="">
      <p:transition spd="slow" advTm="736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6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209</TotalTime>
  <Words>37</Words>
  <Application>Microsoft Macintosh PowerPoint</Application>
  <PresentationFormat>On-screen Show (4:3)</PresentationFormat>
  <Paragraphs>8</Paragraphs>
  <Slides>8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Couture</vt:lpstr>
      <vt:lpstr>My self</vt:lpstr>
      <vt:lpstr>How I started surfing</vt:lpstr>
      <vt:lpstr>inspiration</vt:lpstr>
      <vt:lpstr>BECOMING a professional surfer</vt:lpstr>
      <vt:lpstr>What makes me not to be scared of sharks</vt:lpstr>
      <vt:lpstr>How Many Days I surf a week</vt:lpstr>
      <vt:lpstr>What to do to become a professional surfer</vt:lpstr>
      <vt:lpstr>About surfing</vt:lpstr>
    </vt:vector>
  </TitlesOfParts>
  <Company>Schools Programme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self</dc:title>
  <dc:creator>Learner</dc:creator>
  <cp:lastModifiedBy>Lori Assaf</cp:lastModifiedBy>
  <cp:revision>30</cp:revision>
  <dcterms:created xsi:type="dcterms:W3CDTF">2014-07-16T07:16:09Z</dcterms:created>
  <dcterms:modified xsi:type="dcterms:W3CDTF">2015-11-11T18:19:37Z</dcterms:modified>
</cp:coreProperties>
</file>